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1811DE-A190-4FF9-8CD1-D924F5AC0A58}" type="datetimeFigureOut">
              <a:rPr lang="hr-HR" smtClean="0"/>
              <a:t>5.2.2015.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FF6905-C904-4A16-A890-2850A25AC6CF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ONLINE I OFFLINE KOMUNIKACIJE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H="1">
            <a:off x="579119" y="3212976"/>
            <a:ext cx="7665289" cy="1768160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1026" name="Picture 2" descr="C:\Users\Učenik\AppData\Local\Microsoft\Windows\Temporary Internet Files\Content.IE5\8ZLTM0CT\komunikacija-sa-korisnicim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3744416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30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komunikacija?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Komunikacija</a:t>
            </a:r>
            <a:r>
              <a:rPr lang="pl-PL" dirty="0"/>
              <a:t> je proces razmjene informacija preko </a:t>
            </a:r>
            <a:r>
              <a:rPr lang="pl-PL" dirty="0" smtClean="0"/>
              <a:t>dogovorenih sistema znakova.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/>
              <a:t>Komunikacija</a:t>
            </a:r>
            <a:r>
              <a:rPr lang="hr-HR" dirty="0"/>
              <a:t> je proces slanja informacija sebi ili bilo </a:t>
            </a:r>
            <a:r>
              <a:rPr lang="hr-HR" dirty="0" smtClean="0"/>
              <a:t>kojoj drugoj osobi, </a:t>
            </a:r>
            <a:r>
              <a:rPr lang="hr-HR" dirty="0"/>
              <a:t>najčešće putem jezika.</a:t>
            </a:r>
            <a:endParaRPr lang="pl-PL" dirty="0"/>
          </a:p>
        </p:txBody>
      </p:sp>
      <p:pic>
        <p:nvPicPr>
          <p:cNvPr id="2050" name="Picture 2" descr="C:\Users\Učenik\AppData\Local\Microsoft\Windows\Temporary Internet Files\Content.IE5\OOL8F1I0\question-mark-fa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5104"/>
            <a:ext cx="1741364" cy="1965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07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komunikacije: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Postoje dvije vrste komunikacije: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ONLINE KOMUNIKACIJA</a:t>
            </a:r>
            <a:r>
              <a:rPr lang="hr-HR" dirty="0" smtClean="0"/>
              <a:t>-kada se</a:t>
            </a:r>
            <a:r>
              <a:rPr lang="vi-VN" dirty="0" smtClean="0"/>
              <a:t> ljudi </a:t>
            </a:r>
            <a:r>
              <a:rPr lang="vi-VN" dirty="0"/>
              <a:t>međusobno </a:t>
            </a:r>
            <a:r>
              <a:rPr lang="hr-HR" dirty="0" smtClean="0"/>
              <a:t>sporazumijevaju</a:t>
            </a:r>
            <a:r>
              <a:rPr lang="vi-VN" dirty="0" smtClean="0"/>
              <a:t> </a:t>
            </a:r>
            <a:r>
              <a:rPr lang="vi-VN" dirty="0"/>
              <a:t>putem komunikacijskih posrednika poput novinskih brošura, telefona, elektroničke pošte, internetske društvene mrežne </a:t>
            </a:r>
            <a:r>
              <a:rPr lang="vi-VN" dirty="0" smtClean="0"/>
              <a:t>službe </a:t>
            </a:r>
            <a:r>
              <a:rPr lang="vi-VN" dirty="0"/>
              <a:t>ili istovremenih poruka radije nego licem u </a:t>
            </a:r>
            <a:r>
              <a:rPr lang="vi-VN" dirty="0" smtClean="0"/>
              <a:t>lice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3074" name="Picture 2" descr="C:\Users\Učenik\AppData\Local\Microsoft\Windows\Temporary Internet Files\Content.IE5\8ZLTM0CT\email6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37112"/>
            <a:ext cx="4259559" cy="20882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4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OFFLINE KOMUNIKACIJA</a:t>
            </a:r>
            <a:endParaRPr lang="hr-H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Offline</a:t>
            </a:r>
            <a:r>
              <a:rPr lang="hr-HR" dirty="0" smtClean="0"/>
              <a:t> komunikacija je moderan izraz za komunikaciju oči u oči, gdje dvije osobe razmjenjuju informacije u društvenoj zajednici. </a:t>
            </a:r>
            <a:endParaRPr lang="hr-HR" dirty="0"/>
          </a:p>
        </p:txBody>
      </p:sp>
      <p:pic>
        <p:nvPicPr>
          <p:cNvPr id="4098" name="Picture 2" descr="C:\Users\Učenik\AppData\Local\Microsoft\Windows\Temporary Internet Files\Content.IE5\DA4X3MLH\razgovor_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17032"/>
            <a:ext cx="4536504" cy="267042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87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Prednosti i mane </a:t>
            </a:r>
            <a:r>
              <a:rPr lang="hr-HR" dirty="0" err="1" smtClean="0"/>
              <a:t>online</a:t>
            </a:r>
            <a:r>
              <a:rPr lang="hr-HR" dirty="0" smtClean="0"/>
              <a:t> komunikacije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PREDNOSTI:-jednostavnija komunikacija</a:t>
            </a:r>
          </a:p>
          <a:p>
            <a:r>
              <a:rPr lang="hr-HR" dirty="0" smtClean="0"/>
              <a:t>-udaljenost nije problem</a:t>
            </a:r>
          </a:p>
          <a:p>
            <a:r>
              <a:rPr lang="hr-HR" dirty="0" smtClean="0"/>
              <a:t>-široka ponuda ljudi koje želiš kontaktirati</a:t>
            </a:r>
          </a:p>
          <a:p>
            <a:r>
              <a:rPr lang="hr-HR" dirty="0" smtClean="0"/>
              <a:t>-dostupno svakome tko posjeduje računalo ili mobitel</a:t>
            </a:r>
          </a:p>
          <a:p>
            <a:r>
              <a:rPr lang="hr-HR" dirty="0" smtClean="0"/>
              <a:t>MANE:-korisnici nemaju osjećaj razgovora</a:t>
            </a:r>
          </a:p>
          <a:p>
            <a:r>
              <a:rPr lang="hr-HR" dirty="0" smtClean="0"/>
              <a:t>-ukoliko ne poznaješ osobu s kojom komuniciraš,a predstavlja se kao nadrealno dobra osoba vrlo </a:t>
            </a:r>
            <a:r>
              <a:rPr lang="hr-HR" dirty="0" err="1" smtClean="0"/>
              <a:t>vjerovatno</a:t>
            </a:r>
            <a:r>
              <a:rPr lang="hr-HR" dirty="0" smtClean="0"/>
              <a:t> to nije</a:t>
            </a:r>
          </a:p>
          <a:p>
            <a:r>
              <a:rPr lang="hr-HR" dirty="0" smtClean="0"/>
              <a:t>-nemogućnost dubljeg povezivanja s osobom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80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nisi u stanju izravno komunicirati s nekom osobom naravno da je bolja solucija napraviti to </a:t>
            </a:r>
            <a:r>
              <a:rPr lang="hr-HR" dirty="0" err="1" smtClean="0"/>
              <a:t>online</a:t>
            </a:r>
            <a:r>
              <a:rPr lang="hr-HR" dirty="0" smtClean="0"/>
              <a:t> preko neke od društvenih mreža,ali za potpuno iskustvo razgovora ljudi bi trebali što više je to moguće komunicirati u stvarnosti.</a:t>
            </a:r>
            <a:endParaRPr lang="hr-HR" dirty="0"/>
          </a:p>
        </p:txBody>
      </p:sp>
      <p:pic>
        <p:nvPicPr>
          <p:cNvPr id="5122" name="Picture 2" descr="C:\Users\Učenik\AppData\Local\Microsoft\Windows\Temporary Internet Files\Content.IE5\DA4X3MLH\original_smiley_fac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2929508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76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čenik\AppData\Local\Microsoft\Windows\Temporary Internet Files\Content.IE5\1BJCWS50\interne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243491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čenik\AppData\Local\Microsoft\Windows\Temporary Internet Files\Content.IE5\OOL8F1I0\komunikacija_na_webu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3067478" cy="36485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67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192</Words>
  <Application>Microsoft Office PowerPoint</Application>
  <PresentationFormat>Prikaz na zaslonu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Tijek</vt:lpstr>
      <vt:lpstr>ONLINE I OFFLINE KOMUNIKACIJE</vt:lpstr>
      <vt:lpstr>Što je komunikacija?</vt:lpstr>
      <vt:lpstr>Vrste komunikacije:</vt:lpstr>
      <vt:lpstr>OFFLINE KOMUNIKACIJA</vt:lpstr>
      <vt:lpstr>Prednosti i mane online komunikacije</vt:lpstr>
      <vt:lpstr>Zaključak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I OFFLINE KOMUNIKACIJE</dc:title>
  <dc:creator>Učenik</dc:creator>
  <cp:lastModifiedBy>Učenik</cp:lastModifiedBy>
  <cp:revision>7</cp:revision>
  <dcterms:created xsi:type="dcterms:W3CDTF">2015-02-05T10:25:30Z</dcterms:created>
  <dcterms:modified xsi:type="dcterms:W3CDTF">2015-02-05T11:33:29Z</dcterms:modified>
</cp:coreProperties>
</file>